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8DE4-BBBA-0248-9066-2C4F6B47F930}" type="datetimeFigureOut">
              <a:rPr lang="en-US" smtClean="0"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5A3D8-82F7-7841-B842-754D159C2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6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8DE4-BBBA-0248-9066-2C4F6B47F930}" type="datetimeFigureOut">
              <a:rPr lang="en-US" smtClean="0"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5A3D8-82F7-7841-B842-754D159C2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12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8DE4-BBBA-0248-9066-2C4F6B47F930}" type="datetimeFigureOut">
              <a:rPr lang="en-US" smtClean="0"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5A3D8-82F7-7841-B842-754D159C2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8DE4-BBBA-0248-9066-2C4F6B47F930}" type="datetimeFigureOut">
              <a:rPr lang="en-US" smtClean="0"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5A3D8-82F7-7841-B842-754D159C2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42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8DE4-BBBA-0248-9066-2C4F6B47F930}" type="datetimeFigureOut">
              <a:rPr lang="en-US" smtClean="0"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5A3D8-82F7-7841-B842-754D159C2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0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8DE4-BBBA-0248-9066-2C4F6B47F930}" type="datetimeFigureOut">
              <a:rPr lang="en-US" smtClean="0"/>
              <a:t>5/6/14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5A3D8-82F7-7841-B842-754D159C2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84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8DE4-BBBA-0248-9066-2C4F6B47F930}" type="datetimeFigureOut">
              <a:rPr lang="en-US" smtClean="0"/>
              <a:t>5/6/14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5A3D8-82F7-7841-B842-754D159C2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89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8DE4-BBBA-0248-9066-2C4F6B47F930}" type="datetimeFigureOut">
              <a:rPr lang="en-US" smtClean="0"/>
              <a:t>5/6/14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5A3D8-82F7-7841-B842-754D159C2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9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8DE4-BBBA-0248-9066-2C4F6B47F930}" type="datetimeFigureOut">
              <a:rPr lang="en-US" smtClean="0"/>
              <a:t>5/6/14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5A3D8-82F7-7841-B842-754D159C2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41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8DE4-BBBA-0248-9066-2C4F6B47F930}" type="datetimeFigureOut">
              <a:rPr lang="en-US" smtClean="0"/>
              <a:t>5/6/14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5A3D8-82F7-7841-B842-754D159C2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89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8DE4-BBBA-0248-9066-2C4F6B47F930}" type="datetimeFigureOut">
              <a:rPr lang="en-US" smtClean="0"/>
              <a:t>5/6/14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5A3D8-82F7-7841-B842-754D159C2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9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D8DE4-BBBA-0248-9066-2C4F6B47F930}" type="datetimeFigureOut">
              <a:rPr lang="en-US" smtClean="0"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5A3D8-82F7-7841-B842-754D159C2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06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 cmpd="sng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86190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Britannic Bold"/>
                <a:cs typeface="Britannic Bold"/>
              </a:rPr>
              <a:t>Find Someone Who…</a:t>
            </a:r>
            <a:endParaRPr lang="en-US" sz="6600" dirty="0">
              <a:latin typeface="Britannic Bold"/>
              <a:cs typeface="Britannic Bold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133" y="1107996"/>
            <a:ext cx="2150534" cy="168600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22400" y="2552130"/>
            <a:ext cx="2150534" cy="27866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51667" y="938664"/>
            <a:ext cx="6206066" cy="95786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49600" y="1594260"/>
            <a:ext cx="2150534" cy="19738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03067" y="3251201"/>
            <a:ext cx="1354666" cy="34544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06533" y="4562400"/>
            <a:ext cx="2150534" cy="19738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53466" y="3081867"/>
            <a:ext cx="2150534" cy="19738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78666" y="4325329"/>
            <a:ext cx="2150534" cy="19738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69334" y="3420533"/>
            <a:ext cx="1710266" cy="3115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180666" y="1594260"/>
            <a:ext cx="2150534" cy="19738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20133" y="1134536"/>
            <a:ext cx="21505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  How did US citizens respond to the threat of nuclear war?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69334" y="3483466"/>
            <a:ext cx="17102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2.  What was the foreign policy used by the USA during the Cold War?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751667" y="923330"/>
            <a:ext cx="6206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3.  Who represented the counterculture of the 1960s?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149600" y="1659468"/>
            <a:ext cx="2150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4.  Nixon resigned from office because of…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1422400" y="2573870"/>
            <a:ext cx="172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5.  What is the Domino Theory?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2878666" y="4335975"/>
            <a:ext cx="21505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6.  An effects of the Baby Boom in the 1950s was the creation of …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4453466" y="3081871"/>
            <a:ext cx="1727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7.  What is the difference between MLK and Malcolm X?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6180666" y="1574803"/>
            <a:ext cx="21505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8.  Jimmy Carter settled the issues between two fighting nations and it becomes know as the…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6604000" y="4538136"/>
            <a:ext cx="12530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9.  Who is famous for starting the Montgomery Bus Boycotts?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7603067" y="3556003"/>
            <a:ext cx="13546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10.  This president was given the nickname The Great Communicator.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61090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 cmpd="sng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86190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Britannic Bold"/>
                <a:cs typeface="Britannic Bold"/>
              </a:rPr>
              <a:t>Find Someone Who…</a:t>
            </a:r>
            <a:endParaRPr lang="en-US" sz="6600" dirty="0">
              <a:latin typeface="Britannic Bold"/>
              <a:cs typeface="Britannic Bold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133" y="1107996"/>
            <a:ext cx="2150534" cy="168600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22400" y="2552130"/>
            <a:ext cx="2150534" cy="27866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51667" y="938664"/>
            <a:ext cx="6206066" cy="95786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49600" y="1594260"/>
            <a:ext cx="2150534" cy="19738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03067" y="3251201"/>
            <a:ext cx="1354666" cy="34544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06533" y="4562400"/>
            <a:ext cx="2150534" cy="19738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53466" y="3081867"/>
            <a:ext cx="2150534" cy="19738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78666" y="4325329"/>
            <a:ext cx="2150534" cy="19738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69334" y="3420533"/>
            <a:ext cx="1710266" cy="3115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180666" y="1594260"/>
            <a:ext cx="2150534" cy="19738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20133" y="1134536"/>
            <a:ext cx="21505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11.  As a result of a protest at Kent State University on the Vietnam war _______ occurs.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69334" y="3483466"/>
            <a:ext cx="17102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12.  The </a:t>
            </a:r>
            <a:r>
              <a:rPr lang="en-US" sz="1400" dirty="0" err="1"/>
              <a:t>R</a:t>
            </a:r>
            <a:r>
              <a:rPr lang="en-US" sz="1400" dirty="0" err="1" smtClean="0"/>
              <a:t>osenbergs</a:t>
            </a:r>
            <a:r>
              <a:rPr lang="en-US" sz="1400" dirty="0" smtClean="0"/>
              <a:t> are a famous couple accused of what during the 1950?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751667" y="923330"/>
            <a:ext cx="6206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13.  This was the president responsible for the pardoning of Nixon?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149600" y="1574803"/>
            <a:ext cx="21505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14.  This was a complete disaster for the United States during JFK administration but he does apologize to the American people about the incident.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1422400" y="2506138"/>
            <a:ext cx="172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15.  This imaginary line divided democracy from communism.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2878666" y="4335975"/>
            <a:ext cx="21505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16.  Members of this group sided with Malcolm X and protested against African Americans being drafted to fight in the Vietnam War.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4436534" y="3081871"/>
            <a:ext cx="1727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17.  This was the building which was attacked on 9/11?  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6180666" y="1574803"/>
            <a:ext cx="21505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18.  President Johnson cares out JFK idea on ______ _______ and passes a law on it in 1964.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5706533" y="5074864"/>
            <a:ext cx="2150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19.  During the 1970s Ford and Carter worked to fix the ________ crisis.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7603067" y="3556003"/>
            <a:ext cx="13546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20.  This California area was nicked name ________ ________ due to the creation of the        Internet.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56636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1018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309</Words>
  <Application>Microsoft Macintosh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ECU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Bethany Jordan</dc:creator>
  <cp:lastModifiedBy>Bethany Jordan</cp:lastModifiedBy>
  <cp:revision>7</cp:revision>
  <cp:lastPrinted>2014-05-06T18:19:50Z</cp:lastPrinted>
  <dcterms:created xsi:type="dcterms:W3CDTF">2014-05-06T12:46:59Z</dcterms:created>
  <dcterms:modified xsi:type="dcterms:W3CDTF">2014-05-06T19:57:26Z</dcterms:modified>
</cp:coreProperties>
</file>