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B134-2AEF-A34D-AC31-8044DEADE14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E9B7-F0F5-7443-8151-DB6903FF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0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B134-2AEF-A34D-AC31-8044DEADE14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E9B7-F0F5-7443-8151-DB6903FF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5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B134-2AEF-A34D-AC31-8044DEADE14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E9B7-F0F5-7443-8151-DB6903FF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71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B134-2AEF-A34D-AC31-8044DEADE14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E9B7-F0F5-7443-8151-DB6903FF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0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B134-2AEF-A34D-AC31-8044DEADE14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E9B7-F0F5-7443-8151-DB6903FF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B134-2AEF-A34D-AC31-8044DEADE14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E9B7-F0F5-7443-8151-DB6903FF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5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B134-2AEF-A34D-AC31-8044DEADE14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E9B7-F0F5-7443-8151-DB6903FF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0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B134-2AEF-A34D-AC31-8044DEADE14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E9B7-F0F5-7443-8151-DB6903FF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3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B134-2AEF-A34D-AC31-8044DEADE14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E9B7-F0F5-7443-8151-DB6903FF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9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B134-2AEF-A34D-AC31-8044DEADE14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E9B7-F0F5-7443-8151-DB6903FF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8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B134-2AEF-A34D-AC31-8044DEADE14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0E9B7-F0F5-7443-8151-DB6903FF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0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5B134-2AEF-A34D-AC31-8044DEADE14B}" type="datetimeFigureOut">
              <a:rPr lang="en-US" smtClean="0"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0E9B7-F0F5-7443-8151-DB6903FFF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4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563884" y="-261086"/>
            <a:ext cx="8229600" cy="1143000"/>
          </a:xfrm>
        </p:spPr>
        <p:txBody>
          <a:bodyPr/>
          <a:lstStyle/>
          <a:p>
            <a:r>
              <a:rPr lang="en-US" b="1" i="1" u="sng" dirty="0" smtClean="0"/>
              <a:t>Find Someone Who…</a:t>
            </a:r>
            <a:endParaRPr lang="en-US" b="1" i="1" u="sng" dirty="0"/>
          </a:p>
        </p:txBody>
      </p:sp>
      <p:sp>
        <p:nvSpPr>
          <p:cNvPr id="5" name="Rectangle 4"/>
          <p:cNvSpPr/>
          <p:nvPr/>
        </p:nvSpPr>
        <p:spPr>
          <a:xfrm>
            <a:off x="125199" y="756695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6161" y="2375952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5199" y="4737232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65716" y="157778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18875" y="3091491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12351" y="4737232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90267" y="3574480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02724" y="909095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1.  What was the American strategy to end the Holocaust?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765286" y="4808891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65286" y="2667017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49788" y="909095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25199" y="712327"/>
            <a:ext cx="2325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What was the American strategy to end the Holocaust?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02724" y="855431"/>
            <a:ext cx="2325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 What famous cartoon artist displayed their opinion of WWII through their cartoons?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49788" y="909095"/>
            <a:ext cx="2325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 What political party in Germany did Hitler form and lead?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29514" y="2746235"/>
            <a:ext cx="21906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 Who were the four major dictators that threatened world peace prior to WWII?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2503" y="2375952"/>
            <a:ext cx="232512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 What agreement was signed in which gave Hitler the Sudetenland in </a:t>
            </a:r>
            <a:r>
              <a:rPr lang="en-US" dirty="0" err="1" smtClean="0"/>
              <a:t>Czecho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slovakia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665716" y="157778"/>
            <a:ext cx="2325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 The German Air Force was called the…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890267" y="3524039"/>
            <a:ext cx="1839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  The countries on the Axis side during WWII are…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18875" y="3091491"/>
            <a:ext cx="21719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8.  The countries on the Allies side during WWII are…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25199" y="4701563"/>
            <a:ext cx="1765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  Because of WWII the USA becomes what in the world?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729514" y="4803415"/>
            <a:ext cx="21906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10.  Which country’s invasion by Germany caused Britain and France to declare war?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412351" y="4808891"/>
            <a:ext cx="2325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11.  Name a type/style of propaganda the US used in WWII?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0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563884" y="-261086"/>
            <a:ext cx="8229600" cy="1143000"/>
          </a:xfrm>
        </p:spPr>
        <p:txBody>
          <a:bodyPr/>
          <a:lstStyle/>
          <a:p>
            <a:r>
              <a:rPr lang="en-US" b="1" i="1" u="sng" dirty="0" smtClean="0"/>
              <a:t>Find Someone Who…</a:t>
            </a:r>
            <a:endParaRPr lang="en-US" b="1" i="1" u="sng" dirty="0"/>
          </a:p>
        </p:txBody>
      </p:sp>
      <p:sp>
        <p:nvSpPr>
          <p:cNvPr id="5" name="Rectangle 4"/>
          <p:cNvSpPr/>
          <p:nvPr/>
        </p:nvSpPr>
        <p:spPr>
          <a:xfrm>
            <a:off x="125199" y="756695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6161" y="2375952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5199" y="4737232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65716" y="157778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18875" y="3091491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12351" y="4737232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90267" y="3574480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02724" y="909095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1.  What was the American strategy to end the Holocaust?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765286" y="4808891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65286" y="2667017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49788" y="909095"/>
            <a:ext cx="2325125" cy="1962356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25199" y="712327"/>
            <a:ext cx="2325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12.  Name one example that Americans would ration during WWII?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602724" y="855431"/>
            <a:ext cx="2325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13.  Name one example of how American Women helped in the war effort?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49788" y="909095"/>
            <a:ext cx="2325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14.  Explain why Americans would turn all their lights out, especially along the NC coast.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729514" y="2746235"/>
            <a:ext cx="2190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18.  How did African Americans contribute to the war effort?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02503" y="2375952"/>
            <a:ext cx="20002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16.  Who was the first to use and be successful with day time bombing?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574913" y="157778"/>
            <a:ext cx="141592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15.  Why did FDR put the Japanese       Americans in internment camps?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890267" y="3524039"/>
            <a:ext cx="1839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17.  What battle was the turning point for the war in Europe?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18875" y="3091491"/>
            <a:ext cx="21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19.  How did Native Americans contribute to the war effort?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25199" y="4701563"/>
            <a:ext cx="1765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20.  How did Latin Americans contribute to the war effort?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729514" y="4803415"/>
            <a:ext cx="2190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21.  What  effect did WWII have on Great Britain and France?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412351" y="4808891"/>
            <a:ext cx="2325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22.  What caused Japan to surrender?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7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327</Words>
  <Application>Microsoft Macintosh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Find Someone Who…</vt:lpstr>
      <vt:lpstr>Find Someone Who…</vt:lpstr>
    </vt:vector>
  </TitlesOfParts>
  <Company>ECU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Someone Who…</dc:title>
  <dc:creator>Bethany Jordan</dc:creator>
  <cp:lastModifiedBy>Bethany Jordan</cp:lastModifiedBy>
  <cp:revision>3</cp:revision>
  <dcterms:created xsi:type="dcterms:W3CDTF">2015-03-31T15:20:01Z</dcterms:created>
  <dcterms:modified xsi:type="dcterms:W3CDTF">2015-03-31T15:41:03Z</dcterms:modified>
</cp:coreProperties>
</file>