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#5:  The Civil Rights Movement</a:t>
            </a:r>
            <a:br>
              <a:rPr lang="en-US" dirty="0" smtClean="0"/>
            </a:br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10:  The Cold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2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Help”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 Clips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8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Building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>
                <a:effectLst/>
              </a:rPr>
              <a:t>What did you see in the video clips that violate the 13</a:t>
            </a:r>
            <a:r>
              <a:rPr lang="en-US" sz="3600" baseline="30000" dirty="0">
                <a:effectLst/>
              </a:rPr>
              <a:t>th</a:t>
            </a:r>
            <a:r>
              <a:rPr lang="en-US" sz="3600" dirty="0">
                <a:effectLst/>
              </a:rPr>
              <a:t>, 14</a:t>
            </a:r>
            <a:r>
              <a:rPr lang="en-US" sz="3600" baseline="30000" dirty="0">
                <a:effectLst/>
              </a:rPr>
              <a:t>th</a:t>
            </a:r>
            <a:r>
              <a:rPr lang="en-US" sz="3600" dirty="0">
                <a:effectLst/>
              </a:rPr>
              <a:t>, and 15</a:t>
            </a:r>
            <a:r>
              <a:rPr lang="en-US" sz="3600" baseline="30000" dirty="0">
                <a:effectLst/>
              </a:rPr>
              <a:t>th</a:t>
            </a:r>
            <a:r>
              <a:rPr lang="en-US" sz="3600" dirty="0">
                <a:effectLst/>
              </a:rPr>
              <a:t> Amendments?</a:t>
            </a:r>
          </a:p>
          <a:p>
            <a:pPr lvl="1"/>
            <a:r>
              <a:rPr lang="en-US" sz="3600" dirty="0">
                <a:effectLst/>
              </a:rPr>
              <a:t>How did Southern states get away with violating the 13</a:t>
            </a:r>
            <a:r>
              <a:rPr lang="en-US" sz="3600" baseline="30000" dirty="0">
                <a:effectLst/>
              </a:rPr>
              <a:t>th</a:t>
            </a:r>
            <a:r>
              <a:rPr lang="en-US" sz="3600" dirty="0">
                <a:effectLst/>
              </a:rPr>
              <a:t>, 14</a:t>
            </a:r>
            <a:r>
              <a:rPr lang="en-US" sz="3600" baseline="30000" dirty="0">
                <a:effectLst/>
              </a:rPr>
              <a:t>th</a:t>
            </a:r>
            <a:r>
              <a:rPr lang="en-US" sz="3600" dirty="0">
                <a:effectLst/>
              </a:rPr>
              <a:t> and 15</a:t>
            </a:r>
            <a:r>
              <a:rPr lang="en-US" sz="3600" baseline="30000" dirty="0">
                <a:effectLst/>
              </a:rPr>
              <a:t>th</a:t>
            </a:r>
            <a:r>
              <a:rPr lang="en-US" sz="3600" dirty="0">
                <a:effectLst/>
              </a:rPr>
              <a:t> Amendments?</a:t>
            </a:r>
          </a:p>
        </p:txBody>
      </p:sp>
    </p:spTree>
    <p:extLst>
      <p:ext uri="{BB962C8B-B14F-4D97-AF65-F5344CB8AC3E}">
        <p14:creationId xmlns:p14="http://schemas.microsoft.com/office/powerpoint/2010/main" val="337240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>
                <a:effectLst/>
              </a:rPr>
              <a:t>Who is Malcolm X?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effectLst/>
              </a:rPr>
              <a:t>Who is </a:t>
            </a:r>
            <a:r>
              <a:rPr lang="en-US" dirty="0" err="1">
                <a:effectLst/>
              </a:rPr>
              <a:t>Medgar</a:t>
            </a:r>
            <a:r>
              <a:rPr lang="en-US" dirty="0">
                <a:effectLst/>
              </a:rPr>
              <a:t> Evers?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effectLst/>
              </a:rPr>
              <a:t>Where did Martin Luther King, Jr.’s “I Have A Dream Speech” occur?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effectLst/>
              </a:rPr>
              <a:t>What/who is the Little Rock Nine?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effectLst/>
              </a:rPr>
              <a:t>Where did the Student Nonviolent Coordinating Committee form at?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effectLst/>
              </a:rPr>
              <a:t>What did the Black Panther’s stand for?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effectLst/>
              </a:rPr>
              <a:t>Why was a Alabama church attacked during the Civil Rights Movement?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effectLst/>
              </a:rPr>
              <a:t>Where did the Freedom Riders start and end?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6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You’re The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000" dirty="0">
                <a:effectLst/>
              </a:rPr>
              <a:t>The March On Washington</a:t>
            </a:r>
          </a:p>
          <a:p>
            <a:pPr lvl="1"/>
            <a:r>
              <a:rPr lang="en-US" sz="3000" dirty="0">
                <a:effectLst/>
              </a:rPr>
              <a:t>The Little Rock Nine</a:t>
            </a:r>
          </a:p>
          <a:p>
            <a:pPr lvl="1"/>
            <a:r>
              <a:rPr lang="en-US" sz="3000" dirty="0">
                <a:effectLst/>
              </a:rPr>
              <a:t>The Student Nonviolent Coordinating Committee (SNCC)</a:t>
            </a:r>
          </a:p>
          <a:p>
            <a:pPr lvl="1"/>
            <a:r>
              <a:rPr lang="en-US" sz="3000" dirty="0">
                <a:effectLst/>
              </a:rPr>
              <a:t>The Freedom Riders</a:t>
            </a:r>
          </a:p>
          <a:p>
            <a:pPr lvl="1"/>
            <a:r>
              <a:rPr lang="en-US" sz="3000" dirty="0" err="1">
                <a:effectLst/>
              </a:rPr>
              <a:t>Medgar</a:t>
            </a:r>
            <a:r>
              <a:rPr lang="en-US" sz="3000" dirty="0">
                <a:effectLst/>
              </a:rPr>
              <a:t> Evers</a:t>
            </a:r>
          </a:p>
          <a:p>
            <a:pPr lvl="1"/>
            <a:r>
              <a:rPr lang="en-US" sz="3000" dirty="0">
                <a:effectLst/>
              </a:rPr>
              <a:t>Birmingham, Alabama church attack</a:t>
            </a:r>
          </a:p>
          <a:p>
            <a:pPr lvl="1"/>
            <a:r>
              <a:rPr lang="en-US" sz="3000" dirty="0">
                <a:effectLst/>
              </a:rPr>
              <a:t>Malcolm </a:t>
            </a:r>
            <a:r>
              <a:rPr lang="en-US" sz="3000" dirty="0" smtClean="0">
                <a:effectLst/>
              </a:rPr>
              <a:t>X</a:t>
            </a:r>
          </a:p>
          <a:p>
            <a:pPr lvl="1"/>
            <a:r>
              <a:rPr lang="en-US" sz="3000" dirty="0" smtClean="0">
                <a:effectLst/>
              </a:rPr>
              <a:t>The </a:t>
            </a:r>
            <a:r>
              <a:rPr lang="en-US" sz="3000" dirty="0">
                <a:effectLst/>
              </a:rPr>
              <a:t>Black Panthers</a:t>
            </a:r>
            <a:r>
              <a:rPr lang="en-US" sz="3000" dirty="0">
                <a:effectLst/>
              </a:rPr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96915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3</TotalTime>
  <Words>170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Story</vt:lpstr>
      <vt:lpstr>Lesson #5:  The Civil Rights Movement Day 2</vt:lpstr>
      <vt:lpstr>“The Help”</vt:lpstr>
      <vt:lpstr>Partner Building</vt:lpstr>
      <vt:lpstr>Tea Party</vt:lpstr>
      <vt:lpstr>You’re The Expert</vt:lpstr>
    </vt:vector>
  </TitlesOfParts>
  <Company>ECU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#5:  The Civil Rights Movement Day 2</dc:title>
  <dc:creator>Bethany Jordan</dc:creator>
  <cp:lastModifiedBy>Bethany Jordan</cp:lastModifiedBy>
  <cp:revision>1</cp:revision>
  <dcterms:created xsi:type="dcterms:W3CDTF">2015-04-21T12:35:24Z</dcterms:created>
  <dcterms:modified xsi:type="dcterms:W3CDTF">2015-04-21T12:38:29Z</dcterms:modified>
</cp:coreProperties>
</file>